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77F4-39C5-453B-A2DC-1BA42F852880}" type="datetimeFigureOut">
              <a:rPr lang="zh-TW" altLang="en-US" smtClean="0"/>
              <a:pPr/>
              <a:t>2020/6/17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E382-A08E-4DE7-9386-30F002ABA5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官網 最新消息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948537" cy="302675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940152" y="1772816"/>
            <a:ext cx="86409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3131840" y="2204864"/>
            <a:ext cx="338437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267744" y="450912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改成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最新消息</a:t>
            </a:r>
            <a:r>
              <a:rPr lang="en-US" altLang="zh-TW" dirty="0" smtClean="0"/>
              <a:t>”</a:t>
            </a:r>
            <a:br>
              <a:rPr lang="en-US" altLang="zh-TW" dirty="0" smtClean="0"/>
            </a:br>
            <a:r>
              <a:rPr lang="en-US" altLang="zh-TW" dirty="0" smtClean="0"/>
              <a:t>&gt;&gt;</a:t>
            </a:r>
            <a:r>
              <a:rPr lang="zh-TW" altLang="en-US" dirty="0" smtClean="0"/>
              <a:t>下拉選單 有兩個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最新消息</a:t>
            </a:r>
            <a:r>
              <a:rPr lang="en-US" altLang="zh-TW" dirty="0" smtClean="0"/>
              <a:t>”</a:t>
            </a:r>
            <a:r>
              <a:rPr lang="zh-TW" altLang="en-US" dirty="0" smtClean="0"/>
              <a:t>、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媒體報導</a:t>
            </a:r>
            <a:r>
              <a:rPr lang="en-US" altLang="zh-TW" dirty="0" smtClean="0"/>
              <a:t>”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官網 最新消息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067550" cy="532859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43608" y="1484784"/>
            <a:ext cx="259228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最新消息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6216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</a:t>
            </a:r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6516216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活動標題</a:t>
            </a:r>
            <a:r>
              <a:rPr lang="en-US" altLang="zh-TW" dirty="0" smtClean="0"/>
              <a:t>+</a:t>
            </a:r>
            <a:r>
              <a:rPr lang="zh-TW" altLang="en-US" dirty="0" smtClean="0"/>
              <a:t>日期</a:t>
            </a:r>
            <a:endParaRPr lang="en-US" altLang="zh-TW" dirty="0" smtClean="0"/>
          </a:p>
          <a:p>
            <a:r>
              <a:rPr lang="zh-TW" altLang="en-US" dirty="0"/>
              <a:t>活動內容</a:t>
            </a:r>
            <a:r>
              <a:rPr lang="zh-TW" altLang="en-US" dirty="0" smtClean="0"/>
              <a:t>摘要兩行</a:t>
            </a:r>
            <a:endParaRPr lang="en-US" altLang="zh-TW" dirty="0" smtClean="0"/>
          </a:p>
        </p:txBody>
      </p:sp>
      <p:cxnSp>
        <p:nvCxnSpPr>
          <p:cNvPr id="9" name="直線單箭頭接點 8"/>
          <p:cNvCxnSpPr>
            <a:endCxn id="6" idx="1"/>
          </p:cNvCxnSpPr>
          <p:nvPr/>
        </p:nvCxnSpPr>
        <p:spPr>
          <a:xfrm flipV="1">
            <a:off x="5724128" y="2533546"/>
            <a:ext cx="792088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7" idx="1"/>
          </p:cNvCxnSpPr>
          <p:nvPr/>
        </p:nvCxnSpPr>
        <p:spPr>
          <a:xfrm>
            <a:off x="5868144" y="4077072"/>
            <a:ext cx="648072" cy="107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23528" y="404664"/>
            <a:ext cx="504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最新消息</a:t>
            </a:r>
            <a:endParaRPr lang="en-US" altLang="zh-TW" b="1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目錄頁</a:t>
            </a:r>
            <a:endParaRPr lang="zh-TW" altLang="en-US" b="1" dirty="0"/>
          </a:p>
        </p:txBody>
      </p:sp>
      <p:pic>
        <p:nvPicPr>
          <p:cNvPr id="10" name="Picture 2" descr="C:\Users\user\Desktop\lilian\網站\白日夢 購物車報價\網站 最新消息頁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5256584" cy="189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3528" y="404664"/>
            <a:ext cx="504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最新消息</a:t>
            </a:r>
            <a:endParaRPr lang="en-US" altLang="zh-TW" b="1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內頁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7452320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標題</a:t>
            </a:r>
            <a:endParaRPr lang="en-US" altLang="zh-TW" dirty="0" smtClean="0"/>
          </a:p>
        </p:txBody>
      </p:sp>
      <p:pic>
        <p:nvPicPr>
          <p:cNvPr id="7" name="Picture 2" descr="C:\Users\user\Desktop\官網 最新消息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346950" cy="51308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7164288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標題</a:t>
            </a:r>
            <a:endParaRPr lang="en-US" altLang="zh-TW" b="1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6084168" y="220486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&lt;</a:t>
            </a:r>
            <a:r>
              <a:rPr lang="zh-TW" altLang="en-US" b="1" dirty="0" smtClean="0"/>
              <a:t>內文</a:t>
            </a:r>
            <a:r>
              <a:rPr lang="en-US" altLang="zh-TW" b="1" dirty="0" smtClean="0"/>
              <a:t>&gt;</a:t>
            </a:r>
          </a:p>
          <a:p>
            <a:r>
              <a:rPr lang="zh-TW" altLang="en-US" dirty="0" smtClean="0"/>
              <a:t>可</a:t>
            </a:r>
            <a:r>
              <a:rPr lang="zh-TW" altLang="en-US" dirty="0"/>
              <a:t>於文字</a:t>
            </a:r>
            <a:r>
              <a:rPr lang="zh-TW" altLang="en-US" dirty="0" smtClean="0"/>
              <a:t>段落內</a:t>
            </a:r>
            <a:r>
              <a:rPr lang="zh-TW" altLang="en-US" dirty="0" smtClean="0"/>
              <a:t>插圖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影片</a:t>
            </a:r>
            <a:endParaRPr lang="en-US" altLang="zh-TW" dirty="0" smtClean="0"/>
          </a:p>
          <a:p>
            <a:r>
              <a:rPr lang="zh-TW" altLang="en-US" dirty="0"/>
              <a:t>可設</a:t>
            </a:r>
            <a:r>
              <a:rPr lang="zh-TW" altLang="en-US" dirty="0" smtClean="0"/>
              <a:t>連結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err="1" smtClean="0"/>
              <a:t>fb</a:t>
            </a:r>
            <a:r>
              <a:rPr lang="zh-TW" altLang="en-US" dirty="0" smtClean="0"/>
              <a:t>連結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+</a:t>
            </a:r>
          </a:p>
          <a:p>
            <a:r>
              <a:rPr lang="zh-TW" altLang="en-US" dirty="0" smtClean="0"/>
              <a:t>檔案下載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zh-TW" altLang="en-US" dirty="0"/>
              <a:t>訂購</a:t>
            </a:r>
            <a:r>
              <a:rPr lang="zh-TW" altLang="en-US" dirty="0" smtClean="0"/>
              <a:t>單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可以上傳到</a:t>
            </a:r>
            <a:r>
              <a:rPr lang="en-US" altLang="zh-TW" dirty="0" err="1" smtClean="0"/>
              <a:t>google</a:t>
            </a:r>
            <a:r>
              <a:rPr lang="en-US" altLang="zh-TW" dirty="0" smtClean="0"/>
              <a:t> drive</a:t>
            </a:r>
            <a:r>
              <a:rPr lang="zh-TW" altLang="en-US" dirty="0" smtClean="0"/>
              <a:t>把連結插入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652120" y="29249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8" idx="1"/>
          </p:cNvCxnSpPr>
          <p:nvPr/>
        </p:nvCxnSpPr>
        <p:spPr>
          <a:xfrm>
            <a:off x="6804248" y="1700808"/>
            <a:ext cx="360040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544" y="5517232"/>
            <a:ext cx="43933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參考範例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瓦城 可放影片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https://www.thaitown.com.tw/tw/news/252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64</Words>
  <Application>Microsoft Office PowerPoint</Application>
  <PresentationFormat>如螢幕大小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32</cp:revision>
  <dcterms:created xsi:type="dcterms:W3CDTF">2020-03-30T03:41:12Z</dcterms:created>
  <dcterms:modified xsi:type="dcterms:W3CDTF">2020-06-17T07:46:03Z</dcterms:modified>
</cp:coreProperties>
</file>